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60" r:id="rId4"/>
    <p:sldId id="261" r:id="rId5"/>
  </p:sldIdLst>
  <p:sldSz cx="12192000" cy="6858000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756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91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49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07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89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37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474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7978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0609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88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91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94045-569B-488B-9DEE-3789E5D92E12}" type="datetimeFigureOut">
              <a:rPr lang="pt-BR" smtClean="0"/>
              <a:t>23/01/2019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E4770-521F-4C8E-9EE8-6E998B723C5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48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0" y="0"/>
            <a:ext cx="267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Subsolo</a:t>
            </a:r>
            <a:endParaRPr lang="pt-B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2467188" y="0"/>
            <a:ext cx="6707474" cy="6973424"/>
            <a:chOff x="1892595" y="-1"/>
            <a:chExt cx="6850258" cy="7012465"/>
          </a:xfrm>
        </p:grpSpPr>
        <p:pic>
          <p:nvPicPr>
            <p:cNvPr id="2" name="Imagem 1"/>
            <p:cNvPicPr>
              <a:picLocks noChangeAspect="1"/>
            </p:cNvPicPr>
            <p:nvPr/>
          </p:nvPicPr>
          <p:blipFill rotWithShape="1">
            <a:blip r:embed="rId2"/>
            <a:srcRect l="46974" t="14458" r="16611" b="11930"/>
            <a:stretch/>
          </p:blipFill>
          <p:spPr>
            <a:xfrm>
              <a:off x="2703000" y="144548"/>
              <a:ext cx="6039853" cy="6867916"/>
            </a:xfrm>
            <a:prstGeom prst="rect">
              <a:avLst/>
            </a:prstGeom>
          </p:spPr>
        </p:pic>
        <p:pic>
          <p:nvPicPr>
            <p:cNvPr id="6" name="Imagem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92595" y="-1"/>
              <a:ext cx="2667881" cy="404037"/>
            </a:xfrm>
            <a:prstGeom prst="rect">
              <a:avLst/>
            </a:prstGeom>
          </p:spPr>
        </p:pic>
        <p:pic>
          <p:nvPicPr>
            <p:cNvPr id="8" name="Imagem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5004" y="2905911"/>
              <a:ext cx="487986" cy="413140"/>
            </a:xfrm>
            <a:prstGeom prst="rect">
              <a:avLst/>
            </a:prstGeom>
          </p:spPr>
        </p:pic>
        <p:pic>
          <p:nvPicPr>
            <p:cNvPr id="10" name="Imagem 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26956" y="4214761"/>
              <a:ext cx="591942" cy="659881"/>
            </a:xfrm>
            <a:prstGeom prst="rect">
              <a:avLst/>
            </a:prstGeom>
          </p:spPr>
        </p:pic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78395" y="5901070"/>
              <a:ext cx="665357" cy="271129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22150" y="1174897"/>
              <a:ext cx="504806" cy="394905"/>
            </a:xfrm>
            <a:prstGeom prst="rect">
              <a:avLst/>
            </a:prstGeom>
          </p:spPr>
        </p:pic>
        <p:sp>
          <p:nvSpPr>
            <p:cNvPr id="13" name="CaixaDeTexto 12"/>
            <p:cNvSpPr txBox="1"/>
            <p:nvPr/>
          </p:nvSpPr>
          <p:spPr>
            <a:xfrm>
              <a:off x="4460226" y="1222757"/>
              <a:ext cx="1688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err="1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NeuralMind</a:t>
              </a:r>
              <a:endPara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  <a:p>
              <a:pPr algn="ctr"/>
              <a:r>
                <a:rPr lang="pt-BR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Sala </a:t>
              </a:r>
              <a:r>
                <a: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5</a:t>
              </a:r>
            </a:p>
          </p:txBody>
        </p:sp>
        <p:sp>
          <p:nvSpPr>
            <p:cNvPr id="3" name="CaixaDeTexto 2"/>
            <p:cNvSpPr txBox="1"/>
            <p:nvPr/>
          </p:nvSpPr>
          <p:spPr>
            <a:xfrm>
              <a:off x="5227558" y="2875750"/>
              <a:ext cx="16886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TP Industrial</a:t>
              </a:r>
            </a:p>
            <a:p>
              <a:pPr algn="ctr"/>
              <a:r>
                <a: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Sala </a:t>
              </a:r>
              <a:r>
                <a:rPr lang="pt-BR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</a:t>
              </a:r>
              <a:endPara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4" name="CaixaDeTexto 3"/>
            <p:cNvSpPr txBox="1"/>
            <p:nvPr/>
          </p:nvSpPr>
          <p:spPr>
            <a:xfrm>
              <a:off x="4922149" y="4261841"/>
              <a:ext cx="168869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Diletta</a:t>
              </a:r>
            </a:p>
            <a:p>
              <a:pPr algn="ctr"/>
              <a:r>
                <a:rPr lang="pt-BR" sz="1600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Sala </a:t>
              </a:r>
              <a:r>
                <a:rPr lang="pt-BR" sz="1600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</a:t>
              </a:r>
              <a:endParaRPr lang="pt-BR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5" name="CaixaDeTexto 4"/>
            <p:cNvSpPr txBox="1"/>
            <p:nvPr/>
          </p:nvSpPr>
          <p:spPr>
            <a:xfrm>
              <a:off x="5645004" y="5710535"/>
              <a:ext cx="168869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Promo Commerce</a:t>
              </a:r>
            </a:p>
            <a:p>
              <a:pPr algn="ctr"/>
              <a:r>
                <a: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Sala </a:t>
              </a:r>
              <a:r>
                <a:rPr lang="pt-BR" b="1" dirty="0" smtClean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</a:t>
              </a:r>
              <a:endPara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3716587" y="2925041"/>
            <a:ext cx="168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078989" y="5844247"/>
            <a:ext cx="904591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FM2S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67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1339516" y="283639"/>
            <a:ext cx="10907464" cy="6365642"/>
            <a:chOff x="1172048" y="-101624"/>
            <a:chExt cx="10907464" cy="6365642"/>
          </a:xfrm>
        </p:grpSpPr>
        <p:grpSp>
          <p:nvGrpSpPr>
            <p:cNvPr id="16" name="Grupo 15"/>
            <p:cNvGrpSpPr/>
            <p:nvPr/>
          </p:nvGrpSpPr>
          <p:grpSpPr>
            <a:xfrm>
              <a:off x="1172048" y="-101624"/>
              <a:ext cx="10575171" cy="6365642"/>
              <a:chOff x="1042346" y="-101624"/>
              <a:chExt cx="10575171" cy="6365642"/>
            </a:xfrm>
          </p:grpSpPr>
          <p:pic>
            <p:nvPicPr>
              <p:cNvPr id="2" name="Imagem 1"/>
              <p:cNvPicPr>
                <a:picLocks noChangeAspect="1"/>
              </p:cNvPicPr>
              <p:nvPr/>
            </p:nvPicPr>
            <p:blipFill rotWithShape="1">
              <a:blip r:embed="rId2"/>
              <a:srcRect l="9770" t="15807" r="22702" b="11931"/>
              <a:stretch/>
            </p:blipFill>
            <p:spPr>
              <a:xfrm>
                <a:off x="1042346" y="-101624"/>
                <a:ext cx="10575171" cy="6365642"/>
              </a:xfrm>
              <a:prstGeom prst="rect">
                <a:avLst/>
              </a:prstGeom>
            </p:spPr>
          </p:pic>
          <p:sp>
            <p:nvSpPr>
              <p:cNvPr id="4" name="CaixaDeTexto 3"/>
              <p:cNvSpPr txBox="1"/>
              <p:nvPr/>
            </p:nvSpPr>
            <p:spPr>
              <a:xfrm>
                <a:off x="2971347" y="2045052"/>
                <a:ext cx="16886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IBM</a:t>
                </a:r>
                <a:endPara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  <a:p>
                <a:pPr algn="ctr"/>
                <a:r>
                  <a:rPr lang="pt-BR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Sala </a:t>
                </a:r>
                <a:r>
                  <a:rPr lang="pt-BR" b="1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8</a:t>
                </a:r>
                <a:endPara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5" name="CaixaDeTexto 4"/>
              <p:cNvSpPr txBox="1"/>
              <p:nvPr/>
            </p:nvSpPr>
            <p:spPr>
              <a:xfrm>
                <a:off x="1430448" y="3831369"/>
                <a:ext cx="16886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Processium</a:t>
                </a:r>
              </a:p>
              <a:p>
                <a:pPr algn="ctr"/>
                <a:r>
                  <a:rPr lang="pt-BR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Sala </a:t>
                </a:r>
                <a:r>
                  <a:rPr lang="pt-BR" b="1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7</a:t>
                </a:r>
                <a:endPara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sp>
            <p:nvSpPr>
              <p:cNvPr id="6" name="CaixaDeTexto 5"/>
              <p:cNvSpPr txBox="1"/>
              <p:nvPr/>
            </p:nvSpPr>
            <p:spPr>
              <a:xfrm>
                <a:off x="3846090" y="4265598"/>
                <a:ext cx="16886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FM2S</a:t>
                </a:r>
              </a:p>
              <a:p>
                <a:pPr algn="ctr"/>
                <a:r>
                  <a:rPr lang="pt-BR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Sala </a:t>
                </a:r>
                <a:r>
                  <a:rPr lang="pt-BR" b="1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6</a:t>
                </a:r>
                <a:endPara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  <p:pic>
            <p:nvPicPr>
              <p:cNvPr id="10" name="Imagem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2608" y="1425752"/>
                <a:ext cx="359517" cy="103497"/>
              </a:xfrm>
              <a:prstGeom prst="rect">
                <a:avLst/>
              </a:prstGeom>
            </p:spPr>
          </p:pic>
          <p:pic>
            <p:nvPicPr>
              <p:cNvPr id="11" name="Imagem 1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17515" y="3029448"/>
                <a:ext cx="359517" cy="118276"/>
              </a:xfrm>
              <a:prstGeom prst="rect">
                <a:avLst/>
              </a:prstGeom>
            </p:spPr>
          </p:pic>
          <p:pic>
            <p:nvPicPr>
              <p:cNvPr id="12" name="Imagem 1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15731" y="4753904"/>
                <a:ext cx="359517" cy="158000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61859" y="5312014"/>
                <a:ext cx="359517" cy="103497"/>
              </a:xfrm>
              <a:prstGeom prst="rect">
                <a:avLst/>
              </a:prstGeom>
            </p:spPr>
          </p:pic>
          <p:sp>
            <p:nvSpPr>
              <p:cNvPr id="3" name="CaixaDeTexto 2"/>
              <p:cNvSpPr txBox="1"/>
              <p:nvPr/>
            </p:nvSpPr>
            <p:spPr>
              <a:xfrm>
                <a:off x="3317779" y="713005"/>
                <a:ext cx="168869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ClassApp</a:t>
                </a:r>
              </a:p>
              <a:p>
                <a:pPr algn="ctr"/>
                <a:r>
                  <a:rPr lang="pt-BR" b="1" dirty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Sala </a:t>
                </a:r>
                <a:r>
                  <a:rPr lang="pt-BR" b="1" dirty="0" smtClean="0">
                    <a:latin typeface="Arial Unicode MS" panose="020B0604020202020204" pitchFamily="34" charset="-128"/>
                    <a:ea typeface="Arial Unicode MS" panose="020B0604020202020204" pitchFamily="34" charset="-128"/>
                    <a:cs typeface="Arial Unicode MS" panose="020B0604020202020204" pitchFamily="34" charset="-128"/>
                  </a:rPr>
                  <a:t>9</a:t>
                </a:r>
                <a:endParaRPr lang="pt-BR" b="1" dirty="0"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endParaRPr>
              </a:p>
            </p:txBody>
          </p:sp>
        </p:grpSp>
        <p:pic>
          <p:nvPicPr>
            <p:cNvPr id="7" name="Imagem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992437" y="26727"/>
              <a:ext cx="3087075" cy="1611635"/>
            </a:xfrm>
            <a:prstGeom prst="rect">
              <a:avLst/>
            </a:prstGeom>
          </p:spPr>
        </p:pic>
      </p:grp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3520" y="108285"/>
            <a:ext cx="3231274" cy="60741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0" y="0"/>
            <a:ext cx="2679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Térreo</a:t>
            </a:r>
            <a:endParaRPr lang="pt-B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743" y="1457701"/>
            <a:ext cx="359517" cy="278167"/>
          </a:xfrm>
          <a:prstGeom prst="rect">
            <a:avLst/>
          </a:prstGeom>
        </p:spPr>
      </p:pic>
      <p:pic>
        <p:nvPicPr>
          <p:cNvPr id="20" name="Imagem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0018" y="3001500"/>
            <a:ext cx="359517" cy="308583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9842" y="4812984"/>
            <a:ext cx="359517" cy="326183"/>
          </a:xfrm>
          <a:prstGeom prst="rect">
            <a:avLst/>
          </a:prstGeom>
        </p:spPr>
      </p:pic>
      <p:pic>
        <p:nvPicPr>
          <p:cNvPr id="22" name="Imagem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364" y="5297167"/>
            <a:ext cx="359517" cy="40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8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21366" t="20465" r="42442" b="8992"/>
          <a:stretch/>
        </p:blipFill>
        <p:spPr>
          <a:xfrm>
            <a:off x="3919925" y="0"/>
            <a:ext cx="62551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49088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Primeiro Andar</a:t>
            </a:r>
            <a:endParaRPr lang="pt-B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1462" y="3790597"/>
            <a:ext cx="359517" cy="32316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060" y="3865743"/>
            <a:ext cx="495769" cy="50857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9097" y="5356226"/>
            <a:ext cx="495767" cy="526749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2060" y="5356227"/>
            <a:ext cx="495769" cy="68065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546633" y="5142076"/>
            <a:ext cx="168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SOLPE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Sala 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047472" y="3719052"/>
            <a:ext cx="168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DPR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Sala 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10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66874" y="3681581"/>
            <a:ext cx="168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PRODB</a:t>
            </a:r>
          </a:p>
          <a:p>
            <a:pPr algn="ctr"/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Sala 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13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047472" y="5142075"/>
            <a:ext cx="168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PITEC</a:t>
            </a:r>
          </a:p>
          <a:p>
            <a:pPr algn="ctr"/>
            <a:r>
              <a:rPr lang="pt-BR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Sala </a:t>
            </a:r>
            <a:r>
              <a:rPr lang="pt-BR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11</a:t>
            </a:r>
            <a:endParaRPr lang="pt-BR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9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/>
          <a:srcRect l="38546" t="28217" r="28227" b="10543"/>
          <a:stretch/>
        </p:blipFill>
        <p:spPr>
          <a:xfrm>
            <a:off x="2869723" y="0"/>
            <a:ext cx="6614933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4997654" y="3013501"/>
            <a:ext cx="1688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Baita</a:t>
            </a:r>
          </a:p>
          <a:p>
            <a:pPr algn="ctr"/>
            <a:r>
              <a:rPr lang="pt-BR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Sala </a:t>
            </a:r>
            <a:r>
              <a:rPr lang="pt-BR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</a:t>
            </a:r>
            <a:endParaRPr lang="pt-BR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0"/>
            <a:ext cx="2679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Cobertura</a:t>
            </a:r>
            <a:endParaRPr lang="pt-B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333" y="3767459"/>
            <a:ext cx="359517" cy="150293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996" y="1073888"/>
            <a:ext cx="470317" cy="308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6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47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Mariana Cabride</dc:creator>
  <cp:lastModifiedBy>Bruno Fugikawa da Silva</cp:lastModifiedBy>
  <cp:revision>18</cp:revision>
  <cp:lastPrinted>2018-03-16T17:57:20Z</cp:lastPrinted>
  <dcterms:created xsi:type="dcterms:W3CDTF">2018-01-04T14:25:30Z</dcterms:created>
  <dcterms:modified xsi:type="dcterms:W3CDTF">2019-01-23T12:31:22Z</dcterms:modified>
</cp:coreProperties>
</file>